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66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36" y="-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D7A7-DBD3-4446-9829-9B1F22B82C7E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BD29-3C91-461C-8B73-98EE7AFE8C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D7A7-DBD3-4446-9829-9B1F22B82C7E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BD29-3C91-461C-8B73-98EE7AFE8C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D7A7-DBD3-4446-9829-9B1F22B82C7E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BD29-3C91-461C-8B73-98EE7AFE8C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D7A7-DBD3-4446-9829-9B1F22B82C7E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BD29-3C91-461C-8B73-98EE7AFE8C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D7A7-DBD3-4446-9829-9B1F22B82C7E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BD29-3C91-461C-8B73-98EE7AFE8C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D7A7-DBD3-4446-9829-9B1F22B82C7E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BD29-3C91-461C-8B73-98EE7AFE8C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D7A7-DBD3-4446-9829-9B1F22B82C7E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BD29-3C91-461C-8B73-98EE7AFE8C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D7A7-DBD3-4446-9829-9B1F22B82C7E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BD29-3C91-461C-8B73-98EE7AFE8C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D7A7-DBD3-4446-9829-9B1F22B82C7E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BD29-3C91-461C-8B73-98EE7AFE8C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D7A7-DBD3-4446-9829-9B1F22B82C7E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BD29-3C91-461C-8B73-98EE7AFE8C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D7A7-DBD3-4446-9829-9B1F22B82C7E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BD29-3C91-461C-8B73-98EE7AFE8C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AD7A7-DBD3-4446-9829-9B1F22B82C7E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5BD29-3C91-461C-8B73-98EE7AFE8C5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04665"/>
            <a:ext cx="7772400" cy="19442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Controlling Volume with Hand Gestures using a</a:t>
            </a:r>
            <a:br>
              <a:rPr lang="en-US" dirty="0" smtClean="0"/>
            </a:br>
            <a:r>
              <a:rPr lang="en-US" dirty="0" smtClean="0"/>
              <a:t>Webcam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b="1" dirty="0" smtClean="0">
                <a:solidFill>
                  <a:schemeClr val="tx1"/>
                </a:solidFill>
              </a:rPr>
              <a:t>Milestone 2:</a:t>
            </a:r>
            <a:r>
              <a:rPr lang="en-US" b="1" dirty="0" smtClean="0">
                <a:solidFill>
                  <a:schemeClr val="tx1"/>
                </a:solidFill>
                <a:sym typeface="Wingdings" pitchFamily="2" charset="2"/>
              </a:rPr>
              <a:t>(</a:t>
            </a:r>
            <a:r>
              <a:rPr lang="en-US" b="1" dirty="0" smtClean="0">
                <a:solidFill>
                  <a:schemeClr val="tx1"/>
                </a:solidFill>
              </a:rPr>
              <a:t>Weeks 3–4)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30" name="Picture 6" descr="C:\Users\user\OneDrive\Pictures\Saved Pictures\sprin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414588"/>
            <a:ext cx="6553200" cy="20272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Back-End: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Python (v3.x)</a:t>
            </a:r>
            <a:r>
              <a:rPr lang="en-US" dirty="0" smtClean="0"/>
              <a:t> – Core programming language</a:t>
            </a:r>
          </a:p>
          <a:p>
            <a:r>
              <a:rPr lang="en-US" b="1" dirty="0" err="1" smtClean="0"/>
              <a:t>OpenCV</a:t>
            </a:r>
            <a:r>
              <a:rPr lang="en-US" b="1" dirty="0" smtClean="0"/>
              <a:t> (cv2)</a:t>
            </a:r>
            <a:r>
              <a:rPr lang="en-US" dirty="0" smtClean="0"/>
              <a:t> – Real-time camera access and image processing</a:t>
            </a:r>
          </a:p>
          <a:p>
            <a:r>
              <a:rPr lang="en-US" b="1" dirty="0" err="1" smtClean="0"/>
              <a:t>MediaPipe</a:t>
            </a:r>
            <a:r>
              <a:rPr lang="en-US" dirty="0" smtClean="0"/>
              <a:t> – Hand detection and landmark extraction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Design:</a:t>
            </a:r>
            <a:endParaRPr lang="en-US" dirty="0"/>
          </a:p>
        </p:txBody>
      </p:sp>
      <p:pic>
        <p:nvPicPr>
          <p:cNvPr id="8195" name="Picture 3" descr="C:\Users\user\OneDrive\Pictures\Screenshots\Screenshot (187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9275" y="1268760"/>
            <a:ext cx="8045450" cy="52565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</a:t>
            </a:r>
            <a:r>
              <a:rPr lang="en-US" dirty="0" err="1" smtClean="0"/>
              <a:t>Implemtaion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Functionality……………..</a:t>
            </a:r>
            <a:r>
              <a:rPr lang="en-US" dirty="0" err="1" smtClean="0"/>
              <a:t>Explaination</a:t>
            </a:r>
            <a:r>
              <a:rPr lang="en-US" dirty="0" smtClean="0"/>
              <a:t>…..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Ending..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				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/>
              <a:t>	</a:t>
            </a:r>
            <a:r>
              <a:rPr lang="en-US" smtClean="0"/>
              <a:t>			Thank You……..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Tasks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Gesture Recognition and Distance Measurement Module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The distance between thumb and index finger tips will be calculated.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Gestures will be classified based on this distance to represent control actions.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user\OneDrive\Pictures\Screenshots\Screenshot (179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2052" name="Picture 4" descr="C:\Users\user\OneDrive\Pictures\Screenshots\Screenshot (178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3560" y="1412776"/>
            <a:ext cx="3960440" cy="40770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user\OneDrive\Pictures\Screenshots\Screenshot (180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6858000"/>
          </a:xfrm>
          <a:prstGeom prst="rect">
            <a:avLst/>
          </a:prstGeom>
          <a:noFill/>
        </p:spPr>
      </p:pic>
      <p:pic>
        <p:nvPicPr>
          <p:cNvPr id="3075" name="Picture 3" descr="C:\Users\user\OneDrive\Pictures\Screenshots\Screenshot (18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8240" y="2996952"/>
            <a:ext cx="3935760" cy="29429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user\OneDrive\Pictures\Screenshots\Screenshot (182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7413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user\OneDrive\Pictures\Screenshots\Screenshot (183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260648"/>
            <a:ext cx="8199542" cy="62646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user\OneDrive\Pictures\Screenshots\Screenshot (184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user\OneDrive\Pictures\Screenshots\Screenshot (175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1700808"/>
            <a:ext cx="3923928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Design: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HTML5</a:t>
            </a:r>
            <a:r>
              <a:rPr lang="en-US" dirty="0" smtClean="0"/>
              <a:t> – Structure of the interface</a:t>
            </a:r>
          </a:p>
          <a:p>
            <a:r>
              <a:rPr lang="en-US" b="1" dirty="0" smtClean="0"/>
              <a:t>CSS3</a:t>
            </a:r>
            <a:r>
              <a:rPr lang="en-US" dirty="0" smtClean="0"/>
              <a:t> – </a:t>
            </a:r>
            <a:r>
              <a:rPr lang="en-US" dirty="0" err="1" smtClean="0"/>
              <a:t>Glassmorphism</a:t>
            </a:r>
            <a:r>
              <a:rPr lang="en-US" dirty="0" smtClean="0"/>
              <a:t> UI with animations</a:t>
            </a:r>
          </a:p>
          <a:p>
            <a:r>
              <a:rPr lang="en-US" b="1" dirty="0" smtClean="0"/>
              <a:t>JavaScript </a:t>
            </a:r>
            <a:r>
              <a:rPr lang="en-US" dirty="0" smtClean="0"/>
              <a:t> – Dynamic content updates and camera control</a:t>
            </a:r>
          </a:p>
          <a:p>
            <a:r>
              <a:rPr lang="en-US" b="1" dirty="0" smtClean="0"/>
              <a:t>Bootstrap (Optional)</a:t>
            </a:r>
            <a:r>
              <a:rPr lang="en-US" dirty="0" smtClean="0"/>
              <a:t> – For responsive layout if needed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119</Words>
  <Application>Microsoft Office PowerPoint</Application>
  <PresentationFormat>On-screen Show (4:3)</PresentationFormat>
  <Paragraphs>24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Controlling Volume with Hand Gestures using a Webcam</vt:lpstr>
      <vt:lpstr>Tasks:</vt:lpstr>
      <vt:lpstr>Slide 3</vt:lpstr>
      <vt:lpstr>Slide 4</vt:lpstr>
      <vt:lpstr>Slide 5</vt:lpstr>
      <vt:lpstr>Slide 6</vt:lpstr>
      <vt:lpstr>Slide 7</vt:lpstr>
      <vt:lpstr>Slide 8</vt:lpstr>
      <vt:lpstr>Front-End Design:</vt:lpstr>
      <vt:lpstr>Back-End:</vt:lpstr>
      <vt:lpstr>Sample Design:</vt:lpstr>
      <vt:lpstr>Practical Implemtaion.</vt:lpstr>
      <vt:lpstr>Ending..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Controlling Volume with Hand Gestures using a Webcam</dc:title>
  <dc:creator>user</dc:creator>
  <cp:lastModifiedBy>user</cp:lastModifiedBy>
  <cp:revision>8</cp:revision>
  <dcterms:created xsi:type="dcterms:W3CDTF">2025-11-10T13:06:03Z</dcterms:created>
  <dcterms:modified xsi:type="dcterms:W3CDTF">2025-11-10T14:19:24Z</dcterms:modified>
</cp:coreProperties>
</file>